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480"/>
    <a:srgbClr val="08A3B5"/>
    <a:srgbClr val="55A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-2238" y="50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5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4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3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7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8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5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8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5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9DBA5-2283-4BFB-B3C1-36DAC1F9D853}" type="datetimeFigureOut">
              <a:rPr lang="en-US" smtClean="0"/>
              <a:t>01-Sep-25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6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3CA47C0C-319B-BE86-2782-BEADF3D136B5}"/>
              </a:ext>
            </a:extLst>
          </p:cNvPr>
          <p:cNvGrpSpPr/>
          <p:nvPr/>
        </p:nvGrpSpPr>
        <p:grpSpPr>
          <a:xfrm>
            <a:off x="0" y="1"/>
            <a:ext cx="6858000" cy="11981810"/>
            <a:chOff x="0" y="1"/>
            <a:chExt cx="6858000" cy="1198181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9D077FE0-17AC-AE20-5E09-0226DF31F46A}"/>
                </a:ext>
              </a:extLst>
            </p:cNvPr>
            <p:cNvSpPr/>
            <p:nvPr/>
          </p:nvSpPr>
          <p:spPr>
            <a:xfrm flipV="1">
              <a:off x="0" y="1072236"/>
              <a:ext cx="6858000" cy="101944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DDAB6A29-2A62-A6B7-F624-B3DECDF8638E}"/>
                </a:ext>
              </a:extLst>
            </p:cNvPr>
            <p:cNvSpPr/>
            <p:nvPr/>
          </p:nvSpPr>
          <p:spPr>
            <a:xfrm>
              <a:off x="0" y="1"/>
              <a:ext cx="6858000" cy="941814"/>
            </a:xfrm>
            <a:prstGeom prst="rect">
              <a:avLst/>
            </a:prstGeom>
            <a:gradFill flip="none" rotWithShape="1">
              <a:gsLst>
                <a:gs pos="0">
                  <a:srgbClr val="55A44D"/>
                </a:gs>
                <a:gs pos="50000">
                  <a:srgbClr val="2FA480"/>
                </a:gs>
                <a:gs pos="100000">
                  <a:srgbClr val="08A3B5">
                    <a:shade val="100000"/>
                    <a:satMod val="115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4AA52547-0599-55E6-3BEB-3135D2AB2F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32" t="6047" r="9235" b="6175"/>
            <a:stretch>
              <a:fillRect/>
            </a:stretch>
          </p:blipFill>
          <p:spPr>
            <a:xfrm>
              <a:off x="332015" y="11548003"/>
              <a:ext cx="2059215" cy="43380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07CB33F0-92E6-5E3A-980C-646C6FD62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3" b="34621"/>
            <a:stretch>
              <a:fillRect/>
            </a:stretch>
          </p:blipFill>
          <p:spPr>
            <a:xfrm>
              <a:off x="5196113" y="11403042"/>
              <a:ext cx="1329871" cy="577511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CF06D7C8-FB8A-5181-F30B-D1A6442B0661}"/>
                </a:ext>
              </a:extLst>
            </p:cNvPr>
            <p:cNvSpPr txBox="1"/>
            <p:nvPr/>
          </p:nvSpPr>
          <p:spPr>
            <a:xfrm>
              <a:off x="518749" y="182559"/>
              <a:ext cx="5820504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z="1050" b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CROP SCIENCE AND TECHNOLOGY: SHAPING THE FUTURE OF AGRICULTURE</a:t>
              </a:r>
            </a:p>
            <a:p>
              <a:pPr algn="ctr"/>
              <a:r>
                <a:rPr lang="sr-Latn-RS" sz="7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 </a:t>
              </a:r>
              <a:r>
                <a:rPr lang="sr-Latn-RS" sz="800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September</a:t>
              </a:r>
              <a:r>
                <a:rPr lang="sr-Latn-RS" sz="8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29 to </a:t>
              </a:r>
              <a:r>
                <a:rPr lang="sr-Latn-RS" sz="800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October</a:t>
              </a:r>
              <a:r>
                <a:rPr lang="sr-Latn-RS" sz="8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1, 2025, Belgrade, </a:t>
              </a:r>
              <a:r>
                <a:rPr lang="sr-Latn-RS" sz="800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Serbia</a:t>
              </a:r>
              <a:endParaRPr lang="sr-Latn-RS" sz="800" spc="8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sr-Latn-RS" sz="7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 </a:t>
              </a:r>
            </a:p>
            <a:p>
              <a:pPr algn="ctr"/>
              <a:r>
                <a:rPr lang="en-US" sz="700" i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Organized by the </a:t>
              </a:r>
              <a:r>
                <a:rPr lang="sr-Latn-RS" sz="700" b="1" i="1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Maize</a:t>
              </a:r>
              <a:r>
                <a:rPr lang="sr-Latn-RS" sz="700" b="1" i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sr-Latn-RS" sz="700" b="1" i="1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Research</a:t>
              </a:r>
              <a:r>
                <a:rPr lang="sr-Latn-RS" sz="700" b="1" i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Institute „Zemun Polje“</a:t>
              </a:r>
              <a:endParaRPr lang="sr-Latn-RS" sz="700" i="1" spc="8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xmlns="" id="{F3B1686C-0975-C7E7-4602-EC4C9A671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57925"/>
              </p:ext>
            </p:extLst>
          </p:nvPr>
        </p:nvGraphicFramePr>
        <p:xfrm>
          <a:off x="332015" y="1223105"/>
          <a:ext cx="6193969" cy="12833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193969">
                  <a:extLst>
                    <a:ext uri="{9D8B030D-6E8A-4147-A177-3AD203B41FA5}">
                      <a16:colId xmlns:a16="http://schemas.microsoft.com/office/drawing/2014/main" xmlns="" val="2061881972"/>
                    </a:ext>
                  </a:extLst>
                </a:gridCol>
              </a:tblGrid>
              <a:tr h="780420">
                <a:tc>
                  <a:txBody>
                    <a:bodyPr/>
                    <a:lstStyle/>
                    <a:p>
                      <a:pPr algn="ctr"/>
                      <a:r>
                        <a:rPr lang="en-US" sz="1200" spc="6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PRESENTATION TITLE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8617488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ctr"/>
                      <a:r>
                        <a:rPr lang="sr-Latn-RS" sz="135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 </a:t>
                      </a:r>
                      <a:r>
                        <a:rPr lang="sr-Latn-RS" sz="1350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sr-Latn-RS" sz="135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Author </a:t>
                      </a:r>
                      <a:r>
                        <a:rPr lang="sr-Latn-RS" sz="1350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sr-Latn-RS" sz="135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Author </a:t>
                      </a:r>
                      <a:r>
                        <a:rPr lang="sr-Latn-RS" sz="1350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sr-Latn-RS" sz="135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sr-Latn-RS" sz="1350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sr-Latn-RS" sz="135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Afiliation, </a:t>
                      </a:r>
                      <a:r>
                        <a:rPr lang="sr-Latn-RS" sz="1350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sr-Latn-RS" sz="135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Afiliation, </a:t>
                      </a:r>
                      <a:r>
                        <a:rPr lang="sr-Latn-RS" sz="1350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sr-Latn-RS" sz="135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Afiliation</a:t>
                      </a:r>
                      <a:endParaRPr lang="sr-Latn-RS" sz="135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6178896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F268E0E-E7BD-C476-B31E-DCFE19350FDC}"/>
              </a:ext>
            </a:extLst>
          </p:cNvPr>
          <p:cNvSpPr txBox="1"/>
          <p:nvPr/>
        </p:nvSpPr>
        <p:spPr>
          <a:xfrm>
            <a:off x="332015" y="2656287"/>
            <a:ext cx="61939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b="1" i="1" dirty="0">
                <a:latin typeface="Century Gothic" panose="020B0502020202020204" pitchFamily="34" charset="0"/>
              </a:rPr>
              <a:t>Abstract (120 words): 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Lorem ipsum dolor sit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consectetuer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adipiscing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elit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commodo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ligula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eget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dolor.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massa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Cum sociis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natoque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penatibus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et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magnis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dis parturient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montes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nascetur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ridiculus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mus. Donec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felis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ultricies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nec,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pellentesque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pretium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sem.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Nulla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consequat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massa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enim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Donec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pede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justo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fringilla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vel,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aliquet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nec,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vulputate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eget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arcu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In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enim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justo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rhoncus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imperdiet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venenatis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vitae,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justo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Nullam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dictum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felis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pede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mollis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pretium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Integer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tincidunt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Cras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dapibus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Vivamus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elementum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semper nisi.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vulputate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eleifend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tellus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ligula,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porttitor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consequat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vitae,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eleifend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ac,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enim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Aliquam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lorem ante,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dapibus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in,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viverra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feugiat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tellus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Phasellus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viverra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nulla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metus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varius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laoreet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Quisque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rutrum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imperdiet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Etiam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ultricies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nisi vel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augue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6FA5681E-FBE4-1442-44A7-E526E967528C}"/>
              </a:ext>
            </a:extLst>
          </p:cNvPr>
          <p:cNvCxnSpPr>
            <a:cxnSpLocks/>
          </p:cNvCxnSpPr>
          <p:nvPr/>
        </p:nvCxnSpPr>
        <p:spPr>
          <a:xfrm>
            <a:off x="2149300" y="3802745"/>
            <a:ext cx="2559398" cy="0"/>
          </a:xfrm>
          <a:prstGeom prst="line">
            <a:avLst/>
          </a:prstGeom>
          <a:ln>
            <a:solidFill>
              <a:srgbClr val="2FA48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3C954C51-4CDB-688E-4193-9A60CFFA83C7}"/>
              </a:ext>
            </a:extLst>
          </p:cNvPr>
          <p:cNvSpPr/>
          <p:nvPr/>
        </p:nvSpPr>
        <p:spPr>
          <a:xfrm>
            <a:off x="332015" y="3995096"/>
            <a:ext cx="2969990" cy="71246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14300">
              <a:prstClr val="black">
                <a:alpha val="28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ED8A52D5-7109-3F95-9BF4-B24DD508309C}"/>
              </a:ext>
            </a:extLst>
          </p:cNvPr>
          <p:cNvSpPr/>
          <p:nvPr/>
        </p:nvSpPr>
        <p:spPr>
          <a:xfrm>
            <a:off x="3555997" y="3995094"/>
            <a:ext cx="2969987" cy="712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14300">
              <a:prstClr val="black">
                <a:alpha val="28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5E121245-122D-6980-2495-94369B830AEB}"/>
              </a:ext>
            </a:extLst>
          </p:cNvPr>
          <p:cNvSpPr txBox="1"/>
          <p:nvPr/>
        </p:nvSpPr>
        <p:spPr>
          <a:xfrm>
            <a:off x="518749" y="4136571"/>
            <a:ext cx="255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spc="100" dirty="0">
                <a:solidFill>
                  <a:srgbClr val="C00000"/>
                </a:solidFill>
              </a:rPr>
              <a:t>Add your text / graphics here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86E03F8-A9A1-C99E-AD70-49D9D280BA40}"/>
              </a:ext>
            </a:extLst>
          </p:cNvPr>
          <p:cNvSpPr txBox="1"/>
          <p:nvPr/>
        </p:nvSpPr>
        <p:spPr>
          <a:xfrm>
            <a:off x="3779853" y="4122259"/>
            <a:ext cx="255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spc="100" dirty="0">
                <a:solidFill>
                  <a:srgbClr val="C00000"/>
                </a:solidFill>
              </a:rPr>
              <a:t>Add your text / graphics here</a:t>
            </a:r>
          </a:p>
        </p:txBody>
      </p:sp>
    </p:spTree>
    <p:extLst>
      <p:ext uri="{BB962C8B-B14F-4D97-AF65-F5344CB8AC3E}">
        <p14:creationId xmlns:p14="http://schemas.microsoft.com/office/powerpoint/2010/main" val="182241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54</TotalTime>
  <Words>203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xx</cp:lastModifiedBy>
  <cp:revision>4</cp:revision>
  <dcterms:created xsi:type="dcterms:W3CDTF">2025-07-21T11:41:31Z</dcterms:created>
  <dcterms:modified xsi:type="dcterms:W3CDTF">2025-09-01T07:33:04Z</dcterms:modified>
</cp:coreProperties>
</file>