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480"/>
    <a:srgbClr val="08A3B5"/>
    <a:srgbClr val="55A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74"/>
  </p:normalViewPr>
  <p:slideViewPr>
    <p:cSldViewPr snapToGrid="0">
      <p:cViewPr varScale="1">
        <p:scale>
          <a:sx n="69" d="100"/>
          <a:sy n="69" d="100"/>
        </p:scale>
        <p:origin x="388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5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9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0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4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3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7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8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5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8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5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9DBA5-2283-4BFB-B3C1-36DAC1F9D853}" type="datetimeFigureOut">
              <a:rPr lang="en-US" smtClean="0"/>
              <a:t>5/18/26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31F85-2860-4915-AD65-3026C8708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3CA47C0C-319B-BE86-2782-BEADF3D136B5}"/>
              </a:ext>
            </a:extLst>
          </p:cNvPr>
          <p:cNvGrpSpPr/>
          <p:nvPr/>
        </p:nvGrpSpPr>
        <p:grpSpPr>
          <a:xfrm>
            <a:off x="0" y="1"/>
            <a:ext cx="6858000" cy="11266712"/>
            <a:chOff x="0" y="1"/>
            <a:chExt cx="6858000" cy="1126671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D077FE0-17AC-AE20-5E09-0226DF31F46A}"/>
                </a:ext>
              </a:extLst>
            </p:cNvPr>
            <p:cNvSpPr/>
            <p:nvPr/>
          </p:nvSpPr>
          <p:spPr>
            <a:xfrm flipV="1">
              <a:off x="0" y="1072236"/>
              <a:ext cx="6858000" cy="1019447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DAB6A29-2A62-A6B7-F624-B3DECDF8638E}"/>
                </a:ext>
              </a:extLst>
            </p:cNvPr>
            <p:cNvSpPr/>
            <p:nvPr/>
          </p:nvSpPr>
          <p:spPr>
            <a:xfrm>
              <a:off x="0" y="1"/>
              <a:ext cx="6858000" cy="94181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F06D7C8-FB8A-5181-F30B-D1A6442B0661}"/>
                </a:ext>
              </a:extLst>
            </p:cNvPr>
            <p:cNvSpPr txBox="1"/>
            <p:nvPr/>
          </p:nvSpPr>
          <p:spPr>
            <a:xfrm>
              <a:off x="0" y="182559"/>
              <a:ext cx="6783572" cy="661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"</a:t>
              </a:r>
              <a:r>
                <a:rPr lang="en-US" sz="1400" b="1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Plant Production in Agriculture and Forestry in the 21st Century” PPAF 2026</a:t>
              </a:r>
              <a:endParaRPr lang="en-R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algn="ctr"/>
              <a:r>
                <a:rPr lang="de-DE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November </a:t>
              </a:r>
              <a:r>
                <a:rPr lang="sr-Cyrl-RS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5 </a:t>
              </a:r>
              <a:r>
                <a:rPr lang="de-DE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– </a:t>
              </a:r>
              <a:r>
                <a:rPr lang="sr-Cyrl-RS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</a:t>
              </a:r>
              <a:r>
                <a:rPr lang="sr-Latn-RS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de-DE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2026</a:t>
              </a:r>
              <a:r>
                <a:rPr lang="sr-Latn-RS" sz="1100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de-DE" sz="11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Belgrade</a:t>
              </a:r>
              <a:r>
                <a:rPr lang="de-DE" sz="11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sr-Latn-RS" sz="1100" b="1" dirty="0" err="1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Serbia</a:t>
              </a:r>
              <a:r>
                <a:rPr lang="sr-Latn-RS" sz="1100" b="1" dirty="0">
                  <a:solidFill>
                    <a:srgbClr val="11182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n-RS" sz="11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sr-Latn-RS" sz="1100" spc="8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</a:p>
            <a:p>
              <a:pPr algn="ctr"/>
              <a:r>
                <a:rPr lang="en-US" sz="1200" spc="8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Organized by the </a:t>
              </a:r>
              <a:r>
                <a:rPr lang="en-RS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Engineering Academy of Serbia (IAS)</a:t>
              </a:r>
              <a:r>
                <a:rPr lang="en-R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sr-Latn-RS" sz="1100" i="1" spc="8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F3B1686C-0975-C7E7-4602-EC4C9A6712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453322"/>
              </p:ext>
            </p:extLst>
          </p:nvPr>
        </p:nvGraphicFramePr>
        <p:xfrm>
          <a:off x="332015" y="1078144"/>
          <a:ext cx="6193969" cy="111369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193969">
                  <a:extLst>
                    <a:ext uri="{9D8B030D-6E8A-4147-A177-3AD203B41FA5}">
                      <a16:colId xmlns:a16="http://schemas.microsoft.com/office/drawing/2014/main" val="2061881972"/>
                    </a:ext>
                  </a:extLst>
                </a:gridCol>
              </a:tblGrid>
              <a:tr h="780420">
                <a:tc>
                  <a:txBody>
                    <a:bodyPr/>
                    <a:lstStyle/>
                    <a:p>
                      <a:pPr algn="ctr"/>
                      <a:r>
                        <a:rPr lang="en-US" sz="1200" spc="6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PRESENTATION TITLE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17488"/>
                  </a:ext>
                </a:extLst>
              </a:tr>
              <a:tr h="333275">
                <a:tc>
                  <a:txBody>
                    <a:bodyPr/>
                    <a:lstStyle/>
                    <a:p>
                      <a:pPr algn="ctr"/>
                      <a:r>
                        <a:rPr lang="en-US" sz="1100" spc="6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Authors: </a:t>
                      </a:r>
                      <a:r>
                        <a:rPr lang="en-US" sz="1100" b="1" spc="6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Surname Name, Organization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1788964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EF268E0E-E7BD-C476-B31E-DCFE19350FDC}"/>
              </a:ext>
            </a:extLst>
          </p:cNvPr>
          <p:cNvSpPr txBox="1"/>
          <p:nvPr/>
        </p:nvSpPr>
        <p:spPr>
          <a:xfrm>
            <a:off x="332015" y="2656287"/>
            <a:ext cx="6193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 (120 words): </a:t>
            </a:r>
            <a:r>
              <a:rPr lang="en-US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abstract should be structured to refer the most relevant </a:t>
            </a:r>
            <a:r>
              <a:rPr lang="en-US" sz="1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backgrounds,research</a:t>
            </a:r>
            <a:r>
              <a:rPr lang="en-US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objective, significant results and short conclusions. It should not exceed 500 characters without spaces. The abstract should be structured to refer the most relevant </a:t>
            </a:r>
            <a:r>
              <a:rPr lang="en-US" sz="1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backgrounds,research</a:t>
            </a:r>
            <a:r>
              <a:rPr lang="en-US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objective, significant results and short conclusions. It should not exceed 500 characters without spaces.</a:t>
            </a:r>
            <a:endParaRPr lang="en-US" sz="10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FA5681E-FBE4-1442-44A7-E526E967528C}"/>
              </a:ext>
            </a:extLst>
          </p:cNvPr>
          <p:cNvCxnSpPr>
            <a:cxnSpLocks/>
          </p:cNvCxnSpPr>
          <p:nvPr/>
        </p:nvCxnSpPr>
        <p:spPr>
          <a:xfrm>
            <a:off x="2159933" y="3643257"/>
            <a:ext cx="2559398" cy="0"/>
          </a:xfrm>
          <a:prstGeom prst="line">
            <a:avLst/>
          </a:prstGeom>
          <a:ln>
            <a:solidFill>
              <a:schemeClr val="tx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3C954C51-4CDB-688E-4193-9A60CFFA83C7}"/>
              </a:ext>
            </a:extLst>
          </p:cNvPr>
          <p:cNvSpPr/>
          <p:nvPr/>
        </p:nvSpPr>
        <p:spPr>
          <a:xfrm>
            <a:off x="332015" y="3995096"/>
            <a:ext cx="2969990" cy="71246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>
                <a:alpha val="28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D8A52D5-7109-3F95-9BF4-B24DD508309C}"/>
              </a:ext>
            </a:extLst>
          </p:cNvPr>
          <p:cNvSpPr/>
          <p:nvPr/>
        </p:nvSpPr>
        <p:spPr>
          <a:xfrm>
            <a:off x="3555997" y="3995094"/>
            <a:ext cx="2969987" cy="71246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114300">
              <a:prstClr val="black">
                <a:alpha val="28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E121245-122D-6980-2495-94369B830AEB}"/>
              </a:ext>
            </a:extLst>
          </p:cNvPr>
          <p:cNvSpPr txBox="1"/>
          <p:nvPr/>
        </p:nvSpPr>
        <p:spPr>
          <a:xfrm>
            <a:off x="518749" y="4136571"/>
            <a:ext cx="25593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pc="100" dirty="0"/>
              <a:t>Text / tables / graphics here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86E03F8-A9A1-C99E-AD70-49D9D280BA40}"/>
              </a:ext>
            </a:extLst>
          </p:cNvPr>
          <p:cNvSpPr txBox="1"/>
          <p:nvPr/>
        </p:nvSpPr>
        <p:spPr>
          <a:xfrm>
            <a:off x="3779853" y="4122259"/>
            <a:ext cx="25593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spc="100" dirty="0"/>
              <a:t>Text / tables / graphics here</a:t>
            </a:r>
          </a:p>
        </p:txBody>
      </p:sp>
    </p:spTree>
    <p:extLst>
      <p:ext uri="{BB962C8B-B14F-4D97-AF65-F5344CB8AC3E}">
        <p14:creationId xmlns:p14="http://schemas.microsoft.com/office/powerpoint/2010/main" val="1822412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101</TotalTime>
  <Words>119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Marija Markovic</dc:creator>
  <cp:lastModifiedBy>Microsoft Office User</cp:lastModifiedBy>
  <cp:revision>5</cp:revision>
  <dcterms:created xsi:type="dcterms:W3CDTF">2025-07-21T11:41:31Z</dcterms:created>
  <dcterms:modified xsi:type="dcterms:W3CDTF">2026-05-18T18:36:09Z</dcterms:modified>
</cp:coreProperties>
</file>